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3"/>
  </p:notesMasterIdLst>
  <p:sldIdLst>
    <p:sldId id="257" r:id="rId2"/>
    <p:sldId id="268" r:id="rId3"/>
    <p:sldId id="258" r:id="rId4"/>
    <p:sldId id="259" r:id="rId5"/>
    <p:sldId id="262" r:id="rId6"/>
    <p:sldId id="263" r:id="rId7"/>
    <p:sldId id="267" r:id="rId8"/>
    <p:sldId id="264" r:id="rId9"/>
    <p:sldId id="265" r:id="rId10"/>
    <p:sldId id="266" r:id="rId11"/>
    <p:sldId id="256" r:id="rId12"/>
  </p:sldIdLst>
  <p:sldSz cx="9906000" cy="6858000" type="A4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572">
          <p15:clr>
            <a:srgbClr val="A4A3A4"/>
          </p15:clr>
        </p15:guide>
        <p15:guide id="3" orient="horz" pos="3748">
          <p15:clr>
            <a:srgbClr val="A4A3A4"/>
          </p15:clr>
        </p15:guide>
        <p15:guide id="4" pos="3120">
          <p15:clr>
            <a:srgbClr val="A4A3A4"/>
          </p15:clr>
        </p15:guide>
        <p15:guide id="5" pos="398">
          <p15:clr>
            <a:srgbClr val="A4A3A4"/>
          </p15:clr>
        </p15:guide>
        <p15:guide id="6" pos="5842">
          <p15:clr>
            <a:srgbClr val="A4A3A4"/>
          </p15:clr>
        </p15:guide>
        <p15:guide id="7" pos="897">
          <p15:clr>
            <a:srgbClr val="A4A3A4"/>
          </p15:clr>
        </p15:guide>
        <p15:guide id="8" pos="53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22" autoAdjust="0"/>
  </p:normalViewPr>
  <p:slideViewPr>
    <p:cSldViewPr showGuides="1">
      <p:cViewPr varScale="1">
        <p:scale>
          <a:sx n="108" d="100"/>
          <a:sy n="108" d="100"/>
        </p:scale>
        <p:origin x="954" y="78"/>
      </p:cViewPr>
      <p:guideLst>
        <p:guide orient="horz" pos="2160"/>
        <p:guide orient="horz" pos="572"/>
        <p:guide orient="horz" pos="3748"/>
        <p:guide pos="3120"/>
        <p:guide pos="398"/>
        <p:guide pos="5842"/>
        <p:guide pos="897"/>
        <p:guide pos="53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B54D6-97F0-435A-8D43-85832B670369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CF23F-FC77-4ABF-ACEE-44E2B9CECA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253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54088" y="685800"/>
            <a:ext cx="4951412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CF23F-FC77-4ABF-ACEE-44E2B9CECA7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00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10BAB3-F9F8-492D-9FEB-DA4EAC814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A7A2F0-C502-468A-B0D9-F46AE2124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62FCEF-7989-4539-A349-1A86424F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85E-8BD3-4A23-A607-0B1955F30F8E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C9E55-3CBA-46EA-B0BB-FD7CB32D9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E070F2-F50C-4895-A96E-728FBC04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12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B2B33B-B804-4D22-9083-6FA0034D0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D05C00B-33D0-4955-9A00-BC0A5D196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03766F-92A5-4413-90DA-DFA20F3A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85E-8BD3-4A23-A607-0B1955F30F8E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76FD0C-B82D-48E5-9273-D27B2D54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06694D-3B31-476F-87E9-27E4919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065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FCBFA69-9489-4839-AD02-3DB7ECD30C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2802224-C3A3-4932-8134-AB54DEB34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8A380F-E1C6-45B3-93FD-23A3EABA0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85E-8BD3-4A23-A607-0B1955F30F8E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1745BA-8086-48CB-9ACA-50A600D67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105688-B968-4783-878E-AC2587AD4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85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E0E74E-9E07-4B6B-B4DA-630E6365A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59A9F0-1134-4CAD-B546-246F64358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C1E4A3-63AF-4915-9550-A66D7C0FF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85E-8BD3-4A23-A607-0B1955F30F8E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025A37-8ED4-49DE-BD49-1210694C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560A75-5016-4056-B4FC-7CE5E0FED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486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7890B-9752-4EB1-9CAB-787D95C06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0DE86B-381F-4D16-864C-8BB80DDD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DAD5B8-7025-41B6-9F61-93DC7C86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85E-8BD3-4A23-A607-0B1955F30F8E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C18C41-F4CD-4B5E-BBE3-94BD5C37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31A2F1-AEAE-4428-98D2-9447202D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3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BDE1D-0AAA-41C3-8E76-DC90C28F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386C15-3E5B-49D2-BE7C-367D27EAD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3CDF12C-03B5-4EB7-AE93-82C7A518E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A2C3DD-0B24-43F9-A258-84D0304DE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85E-8BD3-4A23-A607-0B1955F30F8E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BB110F-90C2-4D55-9B45-C1F80EB09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25999C-1BB7-4A3F-B4E6-C2E35B374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089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CD9CC-57AF-4F27-9BAF-E5CB0B86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591823-087B-4172-A6EC-2F24DB7BE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56A9533-D3C1-49B1-B01F-E077E5341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EC31FE-0236-449E-BC1B-9EC17AA49D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13A476-DB69-48E6-B65B-F13FEFDA8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878434C-B7D9-43F7-86D0-F7351A07A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85E-8BD3-4A23-A607-0B1955F30F8E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E257ACD-BBD1-4F48-B5BA-1EEE33D7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781EEB-AB64-428C-8C8D-2115D022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422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9661F7-67ED-48A8-9228-8BFE0F49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DFA2C8F-94D4-43B7-81AF-530E9BD0E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85E-8BD3-4A23-A607-0B1955F30F8E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F1816BE-E327-4F20-AFB3-EAED63D7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9849B1-6CEE-4FC8-9081-C29EAD02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97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096D259-1337-4C5A-8375-EECF66D1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85E-8BD3-4A23-A607-0B1955F30F8E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67B6D33-16F2-4535-B0D7-CCD74A31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DA5ED4-B0DE-437A-9D29-85796746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287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389466-7D73-48F1-BAB3-94E07801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532FEB-167A-4997-A8EB-7D642B33F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307137-41A4-4535-8A47-086622F6A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0B14F4-19B8-47FF-892B-A90C8CA3C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85E-8BD3-4A23-A607-0B1955F30F8E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5A6D11-F24E-475B-940C-175508AC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C69845-3E93-42A8-B506-5B9E1320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99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1539FC-2C3E-4370-BCAB-9C22E978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A09E3BF-3BE6-4296-A1C2-119120FFC8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B14B0A5-A492-42D6-9799-2DF302251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D6805F-3C23-4419-AA6E-A9FA332A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85E-8BD3-4A23-A607-0B1955F30F8E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69D367F-A647-45FE-B3E9-13535BB92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F4D33-7139-4D19-B6B1-879C92F0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79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DC674C-3AF0-4B9D-AC80-DE6562BA0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056E17-8767-4056-A323-8512295C2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077ACD-809C-456A-8AE3-A43A939AE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0585E-8BD3-4A23-A607-0B1955F30F8E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76BA60-D1DF-4707-BC93-83F34A55C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5879FA-3686-4E58-9832-6AB59FB2E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2C70-7CD9-40DD-B500-09C017021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05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4E6900-684A-4A41-AE8A-DA8A2079F839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D4339-A886-4C8E-9290-1D289E9984F2}"/>
              </a:ext>
            </a:extLst>
          </p:cNvPr>
          <p:cNvSpPr txBox="1"/>
          <p:nvPr/>
        </p:nvSpPr>
        <p:spPr>
          <a:xfrm>
            <a:off x="2054677" y="692696"/>
            <a:ext cx="5796644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k-KZ" sz="9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3</a:t>
            </a:r>
            <a:r>
              <a:rPr lang="en-US" sz="9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D Model of </a:t>
            </a:r>
            <a:r>
              <a:rPr lang="en-US" sz="9600" u="sng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Elf</a:t>
            </a:r>
            <a:endParaRPr lang="ru-KZ" sz="9600" u="sng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0FBC873-795E-4D5A-9553-B6692E3E8552}"/>
              </a:ext>
            </a:extLst>
          </p:cNvPr>
          <p:cNvSpPr/>
          <p:nvPr/>
        </p:nvSpPr>
        <p:spPr>
          <a:xfrm>
            <a:off x="416496" y="-537443"/>
            <a:ext cx="1800200" cy="40580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5089BF3-4FE5-45DB-BFF2-FFF7831BB0D6}"/>
              </a:ext>
            </a:extLst>
          </p:cNvPr>
          <p:cNvSpPr/>
          <p:nvPr/>
        </p:nvSpPr>
        <p:spPr>
          <a:xfrm>
            <a:off x="2720626" y="-537443"/>
            <a:ext cx="1800200" cy="40580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4269D29-4DF0-4E09-864B-57CC6B9BD1DD}"/>
              </a:ext>
            </a:extLst>
          </p:cNvPr>
          <p:cNvSpPr/>
          <p:nvPr/>
        </p:nvSpPr>
        <p:spPr>
          <a:xfrm>
            <a:off x="5205151" y="-537444"/>
            <a:ext cx="1800200" cy="40580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62EF9DC-4AA1-488F-BE0C-1E2BE2BDE607}"/>
              </a:ext>
            </a:extLst>
          </p:cNvPr>
          <p:cNvSpPr/>
          <p:nvPr/>
        </p:nvSpPr>
        <p:spPr>
          <a:xfrm>
            <a:off x="7689304" y="-537445"/>
            <a:ext cx="1800200" cy="40580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Трехмерная модель 21">
                <a:extLst>
                  <a:ext uri="{FF2B5EF4-FFF2-40B4-BE49-F238E27FC236}">
                    <a16:creationId xmlns:a16="http://schemas.microsoft.com/office/drawing/2014/main" id="{FA3142A1-9315-48B9-9412-6878CE26CE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4807745"/>
                  </p:ext>
                </p:extLst>
              </p:nvPr>
            </p:nvGraphicFramePr>
            <p:xfrm>
              <a:off x="4358687" y="6815683"/>
              <a:ext cx="1188625" cy="40413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88625" cy="4041325"/>
                    </a:xfrm>
                    <a:prstGeom prst="rect">
                      <a:avLst/>
                    </a:prstGeom>
                  </am3d:spPr>
                  <am3d:camera>
                    <am3d:pos x="0" y="0" z="498483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83" d="1000000"/>
                    <am3d:preTrans dx="665969" dy="-17543301" dz="-13283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02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Трехмерная модель 21">
                <a:extLst>
                  <a:ext uri="{FF2B5EF4-FFF2-40B4-BE49-F238E27FC236}">
                    <a16:creationId xmlns:a16="http://schemas.microsoft.com/office/drawing/2014/main" id="{FA3142A1-9315-48B9-9412-6878CE26CE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8687" y="6815683"/>
                <a:ext cx="1188625" cy="4041325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134F8F3-1428-459C-AE4A-9965ACF9CC84}"/>
              </a:ext>
            </a:extLst>
          </p:cNvPr>
          <p:cNvSpPr txBox="1"/>
          <p:nvPr/>
        </p:nvSpPr>
        <p:spPr>
          <a:xfrm>
            <a:off x="2054677" y="3573016"/>
            <a:ext cx="5796644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effectLst>
                  <a:outerShdw blurRad="75057" dist="38100" dir="5400000" sy="-20000" rotWithShape="0">
                    <a:prstClr val="black">
                      <a:alpha val="19000"/>
                    </a:prstClr>
                  </a:outerShdw>
                </a:effectLst>
                <a:latin typeface="Impact" panose="020B0806030902050204" pitchFamily="34" charset="0"/>
              </a:rPr>
              <a:t>By    </a:t>
            </a:r>
            <a:r>
              <a:rPr lang="en-US" sz="9600" dirty="0" err="1">
                <a:solidFill>
                  <a:schemeClr val="accent2">
                    <a:lumMod val="75000"/>
                  </a:schemeClr>
                </a:solidFill>
                <a:effectLst>
                  <a:outerShdw blurRad="75057" dist="38100" dir="5400000" sy="-20000" rotWithShape="0">
                    <a:prstClr val="black">
                      <a:alpha val="19000"/>
                    </a:prstClr>
                  </a:outerShdw>
                </a:effectLst>
                <a:latin typeface="Impact" panose="020B0806030902050204" pitchFamily="34" charset="0"/>
              </a:rPr>
              <a:t>AKSULTAN</a:t>
            </a:r>
            <a:endParaRPr lang="ru-KZ" sz="9600" dirty="0">
              <a:solidFill>
                <a:schemeClr val="accent2">
                  <a:lumMod val="75000"/>
                </a:schemeClr>
              </a:solidFill>
              <a:effectLst>
                <a:outerShdw blurRad="75057" dist="38100" dir="5400000" sy="-20000" rotWithShape="0">
                  <a:prstClr val="black">
                    <a:alpha val="19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24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7823669-29BB-4278-B069-BD0B99AF3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7999"/>
          </a:xfrm>
          <a:prstGeom prst="rect">
            <a:avLst/>
          </a:prstGeom>
        </p:spPr>
      </p:pic>
      <p:sp>
        <p:nvSpPr>
          <p:cNvPr id="9" name="Прямоугольник: скругленные противолежащие углы 8">
            <a:extLst>
              <a:ext uri="{FF2B5EF4-FFF2-40B4-BE49-F238E27FC236}">
                <a16:creationId xmlns:a16="http://schemas.microsoft.com/office/drawing/2014/main" id="{2727E82B-027F-45C8-B84C-F7BF2882B94B}"/>
              </a:ext>
            </a:extLst>
          </p:cNvPr>
          <p:cNvSpPr/>
          <p:nvPr/>
        </p:nvSpPr>
        <p:spPr>
          <a:xfrm>
            <a:off x="0" y="6237312"/>
            <a:ext cx="9906000" cy="620687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10787-56BE-4C57-8120-75A8BBFFB73F}"/>
              </a:ext>
            </a:extLst>
          </p:cNvPr>
          <p:cNvSpPr txBox="1"/>
          <p:nvPr/>
        </p:nvSpPr>
        <p:spPr>
          <a:xfrm>
            <a:off x="-447600" y="6347600"/>
            <a:ext cx="1065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Рендерде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k-K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қолданылған артқы фон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BG3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ойынынан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алын</a:t>
            </a:r>
            <a:r>
              <a:rPr lang="kk-K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ған!</a:t>
            </a:r>
            <a:endParaRPr lang="ru-KZ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Прямоугольник: скругленные противолежащие углы 10">
            <a:extLst>
              <a:ext uri="{FF2B5EF4-FFF2-40B4-BE49-F238E27FC236}">
                <a16:creationId xmlns:a16="http://schemas.microsoft.com/office/drawing/2014/main" id="{DB6B45B4-666E-4F3C-A267-16CA902EF8FC}"/>
              </a:ext>
            </a:extLst>
          </p:cNvPr>
          <p:cNvSpPr/>
          <p:nvPr/>
        </p:nvSpPr>
        <p:spPr>
          <a:xfrm>
            <a:off x="0" y="0"/>
            <a:ext cx="2072680" cy="404664"/>
          </a:xfrm>
          <a:prstGeom prst="round2DiagRect">
            <a:avLst/>
          </a:prstGeom>
          <a:solidFill>
            <a:schemeClr val="accent4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C4047D-AE65-4DBE-A920-300F20E88C82}"/>
              </a:ext>
            </a:extLst>
          </p:cNvPr>
          <p:cNvSpPr txBox="1"/>
          <p:nvPr/>
        </p:nvSpPr>
        <p:spPr>
          <a:xfrm>
            <a:off x="416496" y="0"/>
            <a:ext cx="15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600" dirty="0">
                <a:latin typeface="Bahnschrift Condensed" panose="020B0502040204020203" pitchFamily="34" charset="0"/>
              </a:rPr>
              <a:t>RENDER</a:t>
            </a:r>
            <a:endParaRPr lang="ru-KZ" sz="2000" spc="6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6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631825" y="908050"/>
            <a:ext cx="8642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631825" y="3431276"/>
            <a:ext cx="8642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абличка 6"/>
          <p:cNvSpPr/>
          <p:nvPr/>
        </p:nvSpPr>
        <p:spPr>
          <a:xfrm flipV="1">
            <a:off x="1313910" y="800038"/>
            <a:ext cx="220156" cy="216024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17010" y="52462"/>
            <a:ext cx="792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itchFamily="34" charset="0"/>
                <a:ea typeface="Adobe Fangsong Std R" pitchFamily="18" charset="-128"/>
              </a:rPr>
              <a:t>AKSULTAN</a:t>
            </a:r>
            <a:endParaRPr lang="ru-RU" sz="12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itchFamily="34" charset="0"/>
              <a:ea typeface="Adobe Fangsong Std R" pitchFamily="18" charset="-128"/>
            </a:endParaRPr>
          </a:p>
        </p:txBody>
      </p:sp>
      <p:sp>
        <p:nvSpPr>
          <p:cNvPr id="9" name="Прямоугольник с двумя скругленными противолежащими углами 8"/>
          <p:cNvSpPr/>
          <p:nvPr/>
        </p:nvSpPr>
        <p:spPr>
          <a:xfrm>
            <a:off x="689056" y="98339"/>
            <a:ext cx="648072" cy="216024"/>
          </a:xfrm>
          <a:prstGeom prst="round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Табличка 18"/>
          <p:cNvSpPr/>
          <p:nvPr/>
        </p:nvSpPr>
        <p:spPr>
          <a:xfrm flipV="1">
            <a:off x="8371935" y="800038"/>
            <a:ext cx="220156" cy="216024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631825" y="1268760"/>
            <a:ext cx="8642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C8E799-EC72-4440-AC7F-CB5BFDC328B7}"/>
              </a:ext>
            </a:extLst>
          </p:cNvPr>
          <p:cNvSpPr txBox="1"/>
          <p:nvPr/>
        </p:nvSpPr>
        <p:spPr>
          <a:xfrm>
            <a:off x="3368824" y="48471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SOURCE AND ADDITIONS</a:t>
            </a:r>
            <a:endParaRPr lang="ru-KZ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38ABDCE-C715-4226-8B4E-A040DC9E4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48" y="2390651"/>
            <a:ext cx="2221157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139EF0D-ECFC-456A-A573-7075D397F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01" y="1368071"/>
            <a:ext cx="1872208" cy="82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91AA99A-590C-4D99-8B87-77FB90EA1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80" y="2390651"/>
            <a:ext cx="1872208" cy="79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055DC0B-6E1A-4015-9DCA-3E0A0A8A7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12" y="1363629"/>
            <a:ext cx="4656750" cy="125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086D4D-939D-44CD-8B71-0FA810C377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7863" y="2863688"/>
            <a:ext cx="3545467" cy="36193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2C7686F-9C01-4327-BBAD-C4B3060DE5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10" y="4670744"/>
            <a:ext cx="1836991" cy="18369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CE701F-D85E-4A1C-A391-ACED79508C78}"/>
              </a:ext>
            </a:extLst>
          </p:cNvPr>
          <p:cNvSpPr txBox="1"/>
          <p:nvPr/>
        </p:nvSpPr>
        <p:spPr>
          <a:xfrm>
            <a:off x="984938" y="6460167"/>
            <a:ext cx="111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AksuxGod</a:t>
            </a:r>
            <a:endParaRPr lang="ru-KZ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C8C8E11-B198-4745-ABB6-3EF7C2E61AC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867" y="3850177"/>
            <a:ext cx="2924944" cy="29249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2A0AEE-6FB8-4565-98BA-1B93F34E95C2}"/>
              </a:ext>
            </a:extLst>
          </p:cNvPr>
          <p:cNvSpPr txBox="1"/>
          <p:nvPr/>
        </p:nvSpPr>
        <p:spPr>
          <a:xfrm>
            <a:off x="7235263" y="395209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3D Model</a:t>
            </a:r>
            <a:endParaRPr lang="ru-KZ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8F2D88-19E8-4C8E-A7FF-28B1CDE88557}"/>
              </a:ext>
            </a:extLst>
          </p:cNvPr>
          <p:cNvSpPr txBox="1"/>
          <p:nvPr/>
        </p:nvSpPr>
        <p:spPr>
          <a:xfrm>
            <a:off x="2936776" y="5396242"/>
            <a:ext cx="3384376" cy="132343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Камера</a:t>
            </a:r>
            <a:r>
              <a:rPr lang="kk-KZ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ңызды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QR –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Код</a:t>
            </a:r>
            <a:r>
              <a:rPr lang="kk-KZ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қа апарып осы презентацияда қолданылған бүкіл файлдар мен 3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D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объект</a:t>
            </a:r>
            <a:r>
              <a:rPr lang="kk-KZ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інің өзін жүктеп алыңыздар! </a:t>
            </a:r>
            <a:endParaRPr lang="ru-KZ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34818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4E6900-684A-4A41-AE8A-DA8A2079F839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D4339-A886-4C8E-9290-1D289E9984F2}"/>
              </a:ext>
            </a:extLst>
          </p:cNvPr>
          <p:cNvSpPr txBox="1"/>
          <p:nvPr/>
        </p:nvSpPr>
        <p:spPr>
          <a:xfrm>
            <a:off x="2054678" y="2204864"/>
            <a:ext cx="5796644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effectLst>
                  <a:outerShdw blurRad="75057" dist="38100" dir="5400000" sy="-20000" rotWithShape="0">
                    <a:prstClr val="black">
                      <a:alpha val="19000"/>
                    </a:prstClr>
                  </a:outerShdw>
                </a:effectLst>
                <a:latin typeface="Impact" panose="020B0806030902050204" pitchFamily="34" charset="0"/>
              </a:rPr>
              <a:t>PROLOGUE</a:t>
            </a:r>
            <a:endParaRPr lang="ru-KZ" sz="9600" dirty="0">
              <a:solidFill>
                <a:schemeClr val="bg1"/>
              </a:solidFill>
              <a:effectLst>
                <a:outerShdw blurRad="75057" dist="38100" dir="5400000" sy="-20000" rotWithShape="0">
                  <a:prstClr val="black">
                    <a:alpha val="19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D0740-7CBE-4496-AA71-9A6F77BA91EF}"/>
              </a:ext>
            </a:extLst>
          </p:cNvPr>
          <p:cNvSpPr txBox="1"/>
          <p:nvPr/>
        </p:nvSpPr>
        <p:spPr>
          <a:xfrm>
            <a:off x="2047782" y="2199928"/>
            <a:ext cx="5796644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PROLOGUE</a:t>
            </a:r>
            <a:endParaRPr lang="ru-KZ" sz="9600" dirty="0">
              <a:ln w="15875">
                <a:solidFill>
                  <a:schemeClr val="bg1"/>
                </a:soli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0FBC873-795E-4D5A-9553-B6692E3E8552}"/>
              </a:ext>
            </a:extLst>
          </p:cNvPr>
          <p:cNvSpPr/>
          <p:nvPr/>
        </p:nvSpPr>
        <p:spPr>
          <a:xfrm>
            <a:off x="416496" y="-537443"/>
            <a:ext cx="1800200" cy="40580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5089BF3-4FE5-45DB-BFF2-FFF7831BB0D6}"/>
              </a:ext>
            </a:extLst>
          </p:cNvPr>
          <p:cNvSpPr/>
          <p:nvPr/>
        </p:nvSpPr>
        <p:spPr>
          <a:xfrm>
            <a:off x="2720626" y="-537443"/>
            <a:ext cx="1800200" cy="40580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4269D29-4DF0-4E09-864B-57CC6B9BD1DD}"/>
              </a:ext>
            </a:extLst>
          </p:cNvPr>
          <p:cNvSpPr/>
          <p:nvPr/>
        </p:nvSpPr>
        <p:spPr>
          <a:xfrm>
            <a:off x="5205151" y="-537444"/>
            <a:ext cx="1800200" cy="40580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62EF9DC-4AA1-488F-BE0C-1E2BE2BDE607}"/>
              </a:ext>
            </a:extLst>
          </p:cNvPr>
          <p:cNvSpPr/>
          <p:nvPr/>
        </p:nvSpPr>
        <p:spPr>
          <a:xfrm>
            <a:off x="7689304" y="-537445"/>
            <a:ext cx="1800200" cy="40580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Трехмерная модель 21">
                <a:extLst>
                  <a:ext uri="{FF2B5EF4-FFF2-40B4-BE49-F238E27FC236}">
                    <a16:creationId xmlns:a16="http://schemas.microsoft.com/office/drawing/2014/main" id="{FA3142A1-9315-48B9-9412-6878CE26CE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58687" y="6815683"/>
              <a:ext cx="1188625" cy="40413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88625" cy="4041325"/>
                    </a:xfrm>
                    <a:prstGeom prst="rect">
                      <a:avLst/>
                    </a:prstGeom>
                  </am3d:spPr>
                  <am3d:camera>
                    <am3d:pos x="0" y="0" z="498483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83" d="1000000"/>
                    <am3d:preTrans dx="665969" dy="-17543301" dz="-13283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02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Трехмерная модель 21">
                <a:extLst>
                  <a:ext uri="{FF2B5EF4-FFF2-40B4-BE49-F238E27FC236}">
                    <a16:creationId xmlns:a16="http://schemas.microsoft.com/office/drawing/2014/main" id="{FA3142A1-9315-48B9-9412-6878CE26CE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8687" y="6815683"/>
                <a:ext cx="1188625" cy="40413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2560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4E6900-684A-4A41-AE8A-DA8A2079F839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D4339-A886-4C8E-9290-1D289E9984F2}"/>
              </a:ext>
            </a:extLst>
          </p:cNvPr>
          <p:cNvSpPr txBox="1"/>
          <p:nvPr/>
        </p:nvSpPr>
        <p:spPr>
          <a:xfrm>
            <a:off x="2054678" y="3971412"/>
            <a:ext cx="5796644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effectLst>
                  <a:outerShdw blurRad="75057" dist="38100" dir="5400000" sy="-20000" rotWithShape="0">
                    <a:prstClr val="black">
                      <a:alpha val="19000"/>
                    </a:prstClr>
                  </a:outerShdw>
                </a:effectLst>
                <a:latin typeface="Impact" panose="020B0806030902050204" pitchFamily="34" charset="0"/>
              </a:rPr>
              <a:t>PROLOGUE</a:t>
            </a:r>
            <a:endParaRPr lang="ru-KZ" sz="9600" dirty="0">
              <a:solidFill>
                <a:schemeClr val="bg1"/>
              </a:solidFill>
              <a:effectLst>
                <a:outerShdw blurRad="75057" dist="38100" dir="5400000" sy="-20000" rotWithShape="0">
                  <a:prstClr val="black">
                    <a:alpha val="19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D0740-7CBE-4496-AA71-9A6F77BA91EF}"/>
              </a:ext>
            </a:extLst>
          </p:cNvPr>
          <p:cNvSpPr txBox="1"/>
          <p:nvPr/>
        </p:nvSpPr>
        <p:spPr>
          <a:xfrm>
            <a:off x="2047782" y="3969252"/>
            <a:ext cx="5796644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PROLOGUE</a:t>
            </a:r>
            <a:endParaRPr lang="ru-KZ" sz="9600" dirty="0">
              <a:ln w="15875">
                <a:solidFill>
                  <a:schemeClr val="bg1"/>
                </a:soli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0FBC873-795E-4D5A-9553-B6692E3E8552}"/>
              </a:ext>
            </a:extLst>
          </p:cNvPr>
          <p:cNvSpPr/>
          <p:nvPr/>
        </p:nvSpPr>
        <p:spPr>
          <a:xfrm>
            <a:off x="416496" y="142875"/>
            <a:ext cx="1800200" cy="40580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5089BF3-4FE5-45DB-BFF2-FFF7831BB0D6}"/>
              </a:ext>
            </a:extLst>
          </p:cNvPr>
          <p:cNvSpPr/>
          <p:nvPr/>
        </p:nvSpPr>
        <p:spPr>
          <a:xfrm>
            <a:off x="2720626" y="814757"/>
            <a:ext cx="1800200" cy="40580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4269D29-4DF0-4E09-864B-57CC6B9BD1DD}"/>
              </a:ext>
            </a:extLst>
          </p:cNvPr>
          <p:cNvSpPr/>
          <p:nvPr/>
        </p:nvSpPr>
        <p:spPr>
          <a:xfrm>
            <a:off x="4862565" y="142874"/>
            <a:ext cx="2438944" cy="60907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62EF9DC-4AA1-488F-BE0C-1E2BE2BDE607}"/>
              </a:ext>
            </a:extLst>
          </p:cNvPr>
          <p:cNvSpPr/>
          <p:nvPr/>
        </p:nvSpPr>
        <p:spPr>
          <a:xfrm>
            <a:off x="7689304" y="814757"/>
            <a:ext cx="1800200" cy="40580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29C7D-60D0-4C0B-AD7A-7465BCED093C}"/>
              </a:ext>
            </a:extLst>
          </p:cNvPr>
          <p:cNvSpPr txBox="1"/>
          <p:nvPr/>
        </p:nvSpPr>
        <p:spPr>
          <a:xfrm>
            <a:off x="457207" y="148570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ПРОЦЕСС</a:t>
            </a:r>
            <a:endParaRPr lang="ru-KZ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71579F46-A5F2-479E-A623-8310D236F52A}"/>
              </a:ext>
            </a:extLst>
          </p:cNvPr>
          <p:cNvCxnSpPr>
            <a:cxnSpLocks/>
          </p:cNvCxnSpPr>
          <p:nvPr/>
        </p:nvCxnSpPr>
        <p:spPr>
          <a:xfrm>
            <a:off x="1316596" y="814757"/>
            <a:ext cx="48262" cy="41984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9ED737-4535-4619-B550-6E4D1E615FEE}"/>
              </a:ext>
            </a:extLst>
          </p:cNvPr>
          <p:cNvSpPr txBox="1"/>
          <p:nvPr/>
        </p:nvSpPr>
        <p:spPr>
          <a:xfrm>
            <a:off x="2792634" y="8226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РЕНДЕР</a:t>
            </a:r>
            <a:endParaRPr lang="ru-KZ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76EDA4C-FC48-48F6-AF53-E1EC0E48B8BC}"/>
              </a:ext>
            </a:extLst>
          </p:cNvPr>
          <p:cNvCxnSpPr>
            <a:cxnSpLocks/>
          </p:cNvCxnSpPr>
          <p:nvPr/>
        </p:nvCxnSpPr>
        <p:spPr>
          <a:xfrm>
            <a:off x="3512840" y="1375176"/>
            <a:ext cx="11410" cy="233957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D2F13ADE-5702-4248-97F8-A5227CAAF195}"/>
              </a:ext>
            </a:extLst>
          </p:cNvPr>
          <p:cNvCxnSpPr>
            <a:cxnSpLocks/>
          </p:cNvCxnSpPr>
          <p:nvPr/>
        </p:nvCxnSpPr>
        <p:spPr>
          <a:xfrm>
            <a:off x="6078189" y="1220562"/>
            <a:ext cx="11121" cy="228044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8EE5675C-6561-45E8-AD77-FC9008D7B110}"/>
              </a:ext>
            </a:extLst>
          </p:cNvPr>
          <p:cNvCxnSpPr>
            <a:cxnSpLocks/>
          </p:cNvCxnSpPr>
          <p:nvPr/>
        </p:nvCxnSpPr>
        <p:spPr>
          <a:xfrm>
            <a:off x="8616582" y="1265833"/>
            <a:ext cx="43077" cy="374734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0073038-C609-49E8-8C32-F41429A712AB}"/>
              </a:ext>
            </a:extLst>
          </p:cNvPr>
          <p:cNvCxnSpPr/>
          <p:nvPr/>
        </p:nvCxnSpPr>
        <p:spPr>
          <a:xfrm>
            <a:off x="1364858" y="5013176"/>
            <a:ext cx="851838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16DED80-CD0B-47C0-B9BA-79475151FF09}"/>
              </a:ext>
            </a:extLst>
          </p:cNvPr>
          <p:cNvSpPr txBox="1"/>
          <p:nvPr/>
        </p:nvSpPr>
        <p:spPr>
          <a:xfrm>
            <a:off x="5005207" y="105623"/>
            <a:ext cx="216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z="18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ОЙЫН ИНДУСТРИЯСЫ</a:t>
            </a:r>
            <a:endParaRPr lang="ru-KZ" sz="1800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0624F199-3917-4A3D-BFB2-46B87E023022}"/>
              </a:ext>
            </a:extLst>
          </p:cNvPr>
          <p:cNvCxnSpPr/>
          <p:nvPr/>
        </p:nvCxnSpPr>
        <p:spPr>
          <a:xfrm flipH="1">
            <a:off x="7644137" y="5013176"/>
            <a:ext cx="1015522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815041-FE84-44FA-B346-9301DF42B676}"/>
              </a:ext>
            </a:extLst>
          </p:cNvPr>
          <p:cNvSpPr txBox="1"/>
          <p:nvPr/>
        </p:nvSpPr>
        <p:spPr>
          <a:xfrm>
            <a:off x="7725308" y="8226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БАҒЫТТАР</a:t>
            </a:r>
            <a:endParaRPr lang="ru-KZ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24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4E6900-684A-4A41-AE8A-DA8A2079F839}"/>
              </a:ext>
            </a:extLst>
          </p:cNvPr>
          <p:cNvSpPr/>
          <p:nvPr/>
        </p:nvSpPr>
        <p:spPr>
          <a:xfrm>
            <a:off x="0" y="-362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0FBC873-795E-4D5A-9553-B6692E3E8552}"/>
              </a:ext>
            </a:extLst>
          </p:cNvPr>
          <p:cNvSpPr/>
          <p:nvPr/>
        </p:nvSpPr>
        <p:spPr>
          <a:xfrm>
            <a:off x="3342136" y="3042574"/>
            <a:ext cx="2016224" cy="5260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29C7D-60D0-4C0B-AD7A-7465BCED093C}"/>
              </a:ext>
            </a:extLst>
          </p:cNvPr>
          <p:cNvSpPr txBox="1"/>
          <p:nvPr/>
        </p:nvSpPr>
        <p:spPr>
          <a:xfrm>
            <a:off x="3118018" y="2984714"/>
            <a:ext cx="250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z="36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ПРОЦЕСС</a:t>
            </a:r>
            <a:endParaRPr lang="ru-KZ" sz="3600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BEA76-98F2-4D70-B72B-DB24A13472EE}"/>
              </a:ext>
            </a:extLst>
          </p:cNvPr>
          <p:cNvSpPr txBox="1"/>
          <p:nvPr/>
        </p:nvSpPr>
        <p:spPr>
          <a:xfrm>
            <a:off x="200472" y="1578892"/>
            <a:ext cx="4236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SCULPTING</a:t>
            </a:r>
            <a:endParaRPr lang="ru-KZ" sz="5400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C7F57DB-75F4-4F6A-B5ED-5481FB0C28FB}"/>
              </a:ext>
            </a:extLst>
          </p:cNvPr>
          <p:cNvSpPr/>
          <p:nvPr/>
        </p:nvSpPr>
        <p:spPr>
          <a:xfrm>
            <a:off x="557506" y="1578892"/>
            <a:ext cx="3522380" cy="9233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79997DE-E87B-4A0D-8EC5-30B97E4734F4}"/>
              </a:ext>
            </a:extLst>
          </p:cNvPr>
          <p:cNvSpPr/>
          <p:nvPr/>
        </p:nvSpPr>
        <p:spPr>
          <a:xfrm>
            <a:off x="557506" y="4081114"/>
            <a:ext cx="3522380" cy="9233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8DE229B-E638-4D3E-B96A-79ECAE4408B2}"/>
              </a:ext>
            </a:extLst>
          </p:cNvPr>
          <p:cNvSpPr/>
          <p:nvPr/>
        </p:nvSpPr>
        <p:spPr>
          <a:xfrm>
            <a:off x="4479866" y="4081114"/>
            <a:ext cx="3522380" cy="9233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07E25F7-0551-47A3-860B-B1935F076F8F}"/>
              </a:ext>
            </a:extLst>
          </p:cNvPr>
          <p:cNvSpPr/>
          <p:nvPr/>
        </p:nvSpPr>
        <p:spPr>
          <a:xfrm>
            <a:off x="4479866" y="1578892"/>
            <a:ext cx="3522380" cy="9233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FFC9AF-2C5B-4934-89E0-1F72BE7FA417}"/>
              </a:ext>
            </a:extLst>
          </p:cNvPr>
          <p:cNvSpPr txBox="1"/>
          <p:nvPr/>
        </p:nvSpPr>
        <p:spPr>
          <a:xfrm>
            <a:off x="4149084" y="1578892"/>
            <a:ext cx="4236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EDIT MODE</a:t>
            </a:r>
            <a:endParaRPr lang="ru-KZ" sz="5400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038030-B662-49C0-B6D3-A8F3635FF595}"/>
              </a:ext>
            </a:extLst>
          </p:cNvPr>
          <p:cNvSpPr txBox="1"/>
          <p:nvPr/>
        </p:nvSpPr>
        <p:spPr>
          <a:xfrm>
            <a:off x="4149084" y="4113538"/>
            <a:ext cx="4236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RIGGING</a:t>
            </a:r>
            <a:endParaRPr lang="ru-KZ" sz="5400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0C6DB-63B4-49BE-A474-BD0EAE1D68A9}"/>
              </a:ext>
            </a:extLst>
          </p:cNvPr>
          <p:cNvSpPr txBox="1"/>
          <p:nvPr/>
        </p:nvSpPr>
        <p:spPr>
          <a:xfrm>
            <a:off x="200472" y="4113538"/>
            <a:ext cx="4236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TXT PAINT</a:t>
            </a:r>
            <a:endParaRPr lang="ru-KZ" sz="5400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41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4E6900-684A-4A41-AE8A-DA8A2079F839}"/>
              </a:ext>
            </a:extLst>
          </p:cNvPr>
          <p:cNvSpPr/>
          <p:nvPr/>
        </p:nvSpPr>
        <p:spPr>
          <a:xfrm>
            <a:off x="0" y="-362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~d</a:t>
            </a:r>
            <a:endParaRPr lang="ru-KZ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0FBC873-795E-4D5A-9553-B6692E3E8552}"/>
              </a:ext>
            </a:extLst>
          </p:cNvPr>
          <p:cNvSpPr/>
          <p:nvPr/>
        </p:nvSpPr>
        <p:spPr>
          <a:xfrm>
            <a:off x="7654159" y="6234010"/>
            <a:ext cx="2016224" cy="5260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29C7D-60D0-4C0B-AD7A-7465BCED093C}"/>
              </a:ext>
            </a:extLst>
          </p:cNvPr>
          <p:cNvSpPr txBox="1"/>
          <p:nvPr/>
        </p:nvSpPr>
        <p:spPr>
          <a:xfrm>
            <a:off x="7430203" y="6154126"/>
            <a:ext cx="250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z="3600" spc="300" dirty="0">
                <a:solidFill>
                  <a:schemeClr val="bg1">
                    <a:alpha val="80000"/>
                  </a:schemeClr>
                </a:solidFill>
                <a:latin typeface="Bahnschrift SemiBold SemiConden" panose="020B0502040204020203" pitchFamily="34" charset="0"/>
              </a:rPr>
              <a:t>ПРОЦЕСС</a:t>
            </a:r>
            <a:endParaRPr lang="ru-KZ" sz="3600" spc="300" dirty="0">
              <a:solidFill>
                <a:schemeClr val="bg1">
                  <a:alpha val="8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BEA76-98F2-4D70-B72B-DB24A13472EE}"/>
              </a:ext>
            </a:extLst>
          </p:cNvPr>
          <p:cNvSpPr txBox="1"/>
          <p:nvPr/>
        </p:nvSpPr>
        <p:spPr>
          <a:xfrm>
            <a:off x="4778991" y="837101"/>
            <a:ext cx="4236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SCULPTING</a:t>
            </a:r>
            <a:endParaRPr lang="ru-KZ" sz="5400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C7F57DB-75F4-4F6A-B5ED-5481FB0C28FB}"/>
              </a:ext>
            </a:extLst>
          </p:cNvPr>
          <p:cNvSpPr/>
          <p:nvPr/>
        </p:nvSpPr>
        <p:spPr>
          <a:xfrm>
            <a:off x="5083596" y="867580"/>
            <a:ext cx="3522380" cy="9233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EE07FA8-39A4-499D-A8BE-DEE0C9B04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15" y="847900"/>
            <a:ext cx="352474" cy="280746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7AFCEFB-C524-45E3-A6B0-B064760A2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057" y="848755"/>
            <a:ext cx="1533739" cy="280660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07E25F7-0551-47A3-860B-B1935F076F8F}"/>
              </a:ext>
            </a:extLst>
          </p:cNvPr>
          <p:cNvSpPr/>
          <p:nvPr/>
        </p:nvSpPr>
        <p:spPr>
          <a:xfrm>
            <a:off x="608970" y="82871"/>
            <a:ext cx="1481246" cy="369366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FFC9AF-2C5B-4934-89E0-1F72BE7FA417}"/>
              </a:ext>
            </a:extLst>
          </p:cNvPr>
          <p:cNvSpPr txBox="1"/>
          <p:nvPr/>
        </p:nvSpPr>
        <p:spPr>
          <a:xfrm>
            <a:off x="557506" y="52127"/>
            <a:ext cx="1584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EDIT</a:t>
            </a:r>
            <a:r>
              <a:rPr lang="en-US" spc="300" dirty="0">
                <a:solidFill>
                  <a:schemeClr val="bg1">
                    <a:alpha val="50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MODE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0C6DB-63B4-49BE-A474-BD0EAE1D68A9}"/>
              </a:ext>
            </a:extLst>
          </p:cNvPr>
          <p:cNvSpPr txBox="1"/>
          <p:nvPr/>
        </p:nvSpPr>
        <p:spPr>
          <a:xfrm>
            <a:off x="2989120" y="4462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TXT</a:t>
            </a:r>
            <a:r>
              <a:rPr lang="en-US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PAINT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6D98057-D2B7-4680-9F47-572B75523625}"/>
              </a:ext>
            </a:extLst>
          </p:cNvPr>
          <p:cNvSpPr/>
          <p:nvPr/>
        </p:nvSpPr>
        <p:spPr>
          <a:xfrm>
            <a:off x="2989120" y="82871"/>
            <a:ext cx="1481246" cy="369366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C5D2F-7900-4728-85B6-46E9EDAB211C}"/>
              </a:ext>
            </a:extLst>
          </p:cNvPr>
          <p:cNvSpPr txBox="1"/>
          <p:nvPr/>
        </p:nvSpPr>
        <p:spPr>
          <a:xfrm>
            <a:off x="5130800" y="44624"/>
            <a:ext cx="1910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RIGGING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22E632E-ECD6-45AD-B1CF-1440C09F66A4}"/>
              </a:ext>
            </a:extLst>
          </p:cNvPr>
          <p:cNvSpPr/>
          <p:nvPr/>
        </p:nvSpPr>
        <p:spPr>
          <a:xfrm>
            <a:off x="5260402" y="82871"/>
            <a:ext cx="1636814" cy="369366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19A88B-AE35-4F4A-BDB8-21DE476F2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24" y="847900"/>
            <a:ext cx="2771234" cy="280661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32201EF-62BA-4C0B-995E-4C3DC8F5C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54" y="3654510"/>
            <a:ext cx="2764001" cy="299126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DA5DBBC-E17C-4A3C-B582-4C9798A06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07" y="3655743"/>
            <a:ext cx="376644" cy="299126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7B2259E-EB2E-4448-857C-91791D341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91" y="3650014"/>
            <a:ext cx="1533739" cy="299126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643A6B5-BB9C-411D-BFBC-C46F5981E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0800" y="1969653"/>
            <a:ext cx="4316680" cy="246745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13160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4E6900-684A-4A41-AE8A-DA8A2079F839}"/>
              </a:ext>
            </a:extLst>
          </p:cNvPr>
          <p:cNvSpPr/>
          <p:nvPr/>
        </p:nvSpPr>
        <p:spPr>
          <a:xfrm>
            <a:off x="0" y="-362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~d</a:t>
            </a:r>
            <a:r>
              <a:rPr lang="ru-RU" dirty="0"/>
              <a:t>Ё</a:t>
            </a:r>
            <a:endParaRPr lang="ru-KZ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0FBC873-795E-4D5A-9553-B6692E3E8552}"/>
              </a:ext>
            </a:extLst>
          </p:cNvPr>
          <p:cNvSpPr/>
          <p:nvPr/>
        </p:nvSpPr>
        <p:spPr>
          <a:xfrm>
            <a:off x="7654159" y="6234010"/>
            <a:ext cx="2016224" cy="5260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29C7D-60D0-4C0B-AD7A-7465BCED093C}"/>
              </a:ext>
            </a:extLst>
          </p:cNvPr>
          <p:cNvSpPr txBox="1"/>
          <p:nvPr/>
        </p:nvSpPr>
        <p:spPr>
          <a:xfrm>
            <a:off x="7430203" y="6154126"/>
            <a:ext cx="250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z="3600" spc="300" dirty="0">
                <a:solidFill>
                  <a:schemeClr val="bg1">
                    <a:alpha val="80000"/>
                  </a:schemeClr>
                </a:solidFill>
                <a:latin typeface="Bahnschrift SemiBold SemiConden" panose="020B0502040204020203" pitchFamily="34" charset="0"/>
              </a:rPr>
              <a:t>ПРОЦЕСС</a:t>
            </a:r>
            <a:endParaRPr lang="ru-KZ" sz="3600" spc="300" dirty="0">
              <a:solidFill>
                <a:schemeClr val="bg1">
                  <a:alpha val="8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BEA76-98F2-4D70-B72B-DB24A13472EE}"/>
              </a:ext>
            </a:extLst>
          </p:cNvPr>
          <p:cNvSpPr txBox="1"/>
          <p:nvPr/>
        </p:nvSpPr>
        <p:spPr>
          <a:xfrm>
            <a:off x="502377" y="77208"/>
            <a:ext cx="1636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SCULPTING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C7F57DB-75F4-4F6A-B5ED-5481FB0C28FB}"/>
              </a:ext>
            </a:extLst>
          </p:cNvPr>
          <p:cNvSpPr/>
          <p:nvPr/>
        </p:nvSpPr>
        <p:spPr>
          <a:xfrm>
            <a:off x="519553" y="109855"/>
            <a:ext cx="1602463" cy="342382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07E25F7-0551-47A3-860B-B1935F076F8F}"/>
              </a:ext>
            </a:extLst>
          </p:cNvPr>
          <p:cNvSpPr/>
          <p:nvPr/>
        </p:nvSpPr>
        <p:spPr>
          <a:xfrm>
            <a:off x="5026138" y="1052737"/>
            <a:ext cx="3257582" cy="64807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FFC9AF-2C5B-4934-89E0-1F72BE7FA417}"/>
              </a:ext>
            </a:extLst>
          </p:cNvPr>
          <p:cNvSpPr txBox="1"/>
          <p:nvPr/>
        </p:nvSpPr>
        <p:spPr>
          <a:xfrm>
            <a:off x="4638705" y="908720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EDIT</a:t>
            </a:r>
            <a:r>
              <a:rPr lang="en-US" sz="5400" spc="300" dirty="0">
                <a:solidFill>
                  <a:schemeClr val="bg1">
                    <a:alpha val="50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54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MODE</a:t>
            </a:r>
            <a:endParaRPr lang="ru-KZ" sz="5400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0C6DB-63B4-49BE-A474-BD0EAE1D68A9}"/>
              </a:ext>
            </a:extLst>
          </p:cNvPr>
          <p:cNvSpPr txBox="1"/>
          <p:nvPr/>
        </p:nvSpPr>
        <p:spPr>
          <a:xfrm>
            <a:off x="2989120" y="4462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TXT</a:t>
            </a:r>
            <a:r>
              <a:rPr lang="en-US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PAINT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6D98057-D2B7-4680-9F47-572B75523625}"/>
              </a:ext>
            </a:extLst>
          </p:cNvPr>
          <p:cNvSpPr/>
          <p:nvPr/>
        </p:nvSpPr>
        <p:spPr>
          <a:xfrm>
            <a:off x="2989120" y="82871"/>
            <a:ext cx="1481246" cy="369366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C5D2F-7900-4728-85B6-46E9EDAB211C}"/>
              </a:ext>
            </a:extLst>
          </p:cNvPr>
          <p:cNvSpPr txBox="1"/>
          <p:nvPr/>
        </p:nvSpPr>
        <p:spPr>
          <a:xfrm>
            <a:off x="5130800" y="44624"/>
            <a:ext cx="1910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RIGGING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22E632E-ECD6-45AD-B1CF-1440C09F66A4}"/>
              </a:ext>
            </a:extLst>
          </p:cNvPr>
          <p:cNvSpPr/>
          <p:nvPr/>
        </p:nvSpPr>
        <p:spPr>
          <a:xfrm>
            <a:off x="5260402" y="82871"/>
            <a:ext cx="1636814" cy="369366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58DF71-131F-441C-865F-52651FD5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02" y="894545"/>
            <a:ext cx="2561118" cy="330032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B47B84-1ED8-4835-A510-1791AD6DE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58" y="4481737"/>
            <a:ext cx="3218776" cy="208902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69BD600-2D27-43D9-B107-93A3C2E1C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204" y="1876888"/>
            <a:ext cx="3368843" cy="460040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1367253-295C-4115-B017-E2778802C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159" y="4751779"/>
            <a:ext cx="1979511" cy="140234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7F4026-3E2E-47B3-9B17-3B7F21B407AB}"/>
              </a:ext>
            </a:extLst>
          </p:cNvPr>
          <p:cNvSpPr txBox="1"/>
          <p:nvPr/>
        </p:nvSpPr>
        <p:spPr>
          <a:xfrm>
            <a:off x="2139191" y="4177089"/>
            <a:ext cx="581561" cy="315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95 213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8C7FCC-9626-4EB2-87B4-EF5AF8AC0078}"/>
              </a:ext>
            </a:extLst>
          </p:cNvPr>
          <p:cNvSpPr txBox="1"/>
          <p:nvPr/>
        </p:nvSpPr>
        <p:spPr>
          <a:xfrm>
            <a:off x="927198" y="4177089"/>
            <a:ext cx="1667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Полигондар</a:t>
            </a:r>
            <a:r>
              <a:rPr lang="ru-RU" sz="1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 саны -</a:t>
            </a:r>
            <a:endParaRPr lang="en-US" sz="14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607C87A-73DF-4D8F-BCA0-72FF50DBC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7575" y="1875001"/>
            <a:ext cx="2509496" cy="278092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840023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4E6900-684A-4A41-AE8A-DA8A2079F839}"/>
              </a:ext>
            </a:extLst>
          </p:cNvPr>
          <p:cNvSpPr/>
          <p:nvPr/>
        </p:nvSpPr>
        <p:spPr>
          <a:xfrm>
            <a:off x="0" y="-362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~d</a:t>
            </a:r>
            <a:r>
              <a:rPr lang="ru-RU" dirty="0"/>
              <a:t>Ё</a:t>
            </a:r>
            <a:endParaRPr lang="ru-KZ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0FBC873-795E-4D5A-9553-B6692E3E8552}"/>
              </a:ext>
            </a:extLst>
          </p:cNvPr>
          <p:cNvSpPr/>
          <p:nvPr/>
        </p:nvSpPr>
        <p:spPr>
          <a:xfrm>
            <a:off x="7654159" y="6234010"/>
            <a:ext cx="2016224" cy="5260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29C7D-60D0-4C0B-AD7A-7465BCED093C}"/>
              </a:ext>
            </a:extLst>
          </p:cNvPr>
          <p:cNvSpPr txBox="1"/>
          <p:nvPr/>
        </p:nvSpPr>
        <p:spPr>
          <a:xfrm>
            <a:off x="7430203" y="6154126"/>
            <a:ext cx="250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z="3600" spc="300" dirty="0">
                <a:solidFill>
                  <a:schemeClr val="bg1">
                    <a:alpha val="80000"/>
                  </a:schemeClr>
                </a:solidFill>
                <a:latin typeface="Bahnschrift SemiBold SemiConden" panose="020B0502040204020203" pitchFamily="34" charset="0"/>
              </a:rPr>
              <a:t>ПРОЦЕСС</a:t>
            </a:r>
            <a:endParaRPr lang="ru-KZ" sz="3600" spc="300" dirty="0">
              <a:solidFill>
                <a:schemeClr val="bg1">
                  <a:alpha val="8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BEA76-98F2-4D70-B72B-DB24A13472EE}"/>
              </a:ext>
            </a:extLst>
          </p:cNvPr>
          <p:cNvSpPr txBox="1"/>
          <p:nvPr/>
        </p:nvSpPr>
        <p:spPr>
          <a:xfrm>
            <a:off x="502377" y="77208"/>
            <a:ext cx="1636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SCULPTING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C7F57DB-75F4-4F6A-B5ED-5481FB0C28FB}"/>
              </a:ext>
            </a:extLst>
          </p:cNvPr>
          <p:cNvSpPr/>
          <p:nvPr/>
        </p:nvSpPr>
        <p:spPr>
          <a:xfrm>
            <a:off x="519553" y="109855"/>
            <a:ext cx="1602463" cy="342382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07E25F7-0551-47A3-860B-B1935F076F8F}"/>
              </a:ext>
            </a:extLst>
          </p:cNvPr>
          <p:cNvSpPr/>
          <p:nvPr/>
        </p:nvSpPr>
        <p:spPr>
          <a:xfrm>
            <a:off x="5026138" y="1052737"/>
            <a:ext cx="3257582" cy="64807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FFC9AF-2C5B-4934-89E0-1F72BE7FA417}"/>
              </a:ext>
            </a:extLst>
          </p:cNvPr>
          <p:cNvSpPr txBox="1"/>
          <p:nvPr/>
        </p:nvSpPr>
        <p:spPr>
          <a:xfrm>
            <a:off x="4638705" y="908720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EDIT</a:t>
            </a:r>
            <a:r>
              <a:rPr lang="en-US" sz="5400" spc="300" dirty="0">
                <a:solidFill>
                  <a:schemeClr val="bg1">
                    <a:alpha val="50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54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MODE</a:t>
            </a:r>
            <a:endParaRPr lang="ru-KZ" sz="5400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0C6DB-63B4-49BE-A474-BD0EAE1D68A9}"/>
              </a:ext>
            </a:extLst>
          </p:cNvPr>
          <p:cNvSpPr txBox="1"/>
          <p:nvPr/>
        </p:nvSpPr>
        <p:spPr>
          <a:xfrm>
            <a:off x="2989120" y="4462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TXT</a:t>
            </a:r>
            <a:r>
              <a:rPr lang="en-US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PAINT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6D98057-D2B7-4680-9F47-572B75523625}"/>
              </a:ext>
            </a:extLst>
          </p:cNvPr>
          <p:cNvSpPr/>
          <p:nvPr/>
        </p:nvSpPr>
        <p:spPr>
          <a:xfrm>
            <a:off x="2989120" y="82871"/>
            <a:ext cx="1481246" cy="369366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C5D2F-7900-4728-85B6-46E9EDAB211C}"/>
              </a:ext>
            </a:extLst>
          </p:cNvPr>
          <p:cNvSpPr txBox="1"/>
          <p:nvPr/>
        </p:nvSpPr>
        <p:spPr>
          <a:xfrm>
            <a:off x="5130800" y="44624"/>
            <a:ext cx="1910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RIGGING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22E632E-ECD6-45AD-B1CF-1440C09F66A4}"/>
              </a:ext>
            </a:extLst>
          </p:cNvPr>
          <p:cNvSpPr/>
          <p:nvPr/>
        </p:nvSpPr>
        <p:spPr>
          <a:xfrm>
            <a:off x="5260402" y="82871"/>
            <a:ext cx="1636814" cy="369366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CB79E6-5A61-40BE-8A58-3F14BD2B8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4" y="1329751"/>
            <a:ext cx="3368844" cy="2865114"/>
          </a:xfrm>
          <a:prstGeom prst="rect">
            <a:avLst/>
          </a:prstGeom>
          <a:ln w="15875">
            <a:solidFill>
              <a:schemeClr val="tx2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F2A230D-E8B3-4AE1-9F2C-DA377B240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665" y="4896783"/>
            <a:ext cx="2000669" cy="1758586"/>
          </a:xfrm>
          <a:prstGeom prst="rect">
            <a:avLst/>
          </a:prstGeom>
          <a:ln w="15875">
            <a:solidFill>
              <a:schemeClr val="tx2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4F39BDC-FF60-4729-ABE4-B4991822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38" y="4776037"/>
            <a:ext cx="3019216" cy="1668867"/>
          </a:xfrm>
          <a:prstGeom prst="rect">
            <a:avLst/>
          </a:prstGeom>
          <a:ln w="15875">
            <a:solidFill>
              <a:schemeClr val="tx2"/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EA17E1D-6B9D-4481-A537-7329F7EAF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898" y="1976067"/>
            <a:ext cx="4063364" cy="2862379"/>
          </a:xfrm>
          <a:prstGeom prst="rect">
            <a:avLst/>
          </a:prstGeom>
          <a:ln w="158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941496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4E6900-684A-4A41-AE8A-DA8A2079F839}"/>
              </a:ext>
            </a:extLst>
          </p:cNvPr>
          <p:cNvSpPr/>
          <p:nvPr/>
        </p:nvSpPr>
        <p:spPr>
          <a:xfrm>
            <a:off x="0" y="-362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~d</a:t>
            </a:r>
            <a:r>
              <a:rPr lang="ru-RU" dirty="0"/>
              <a:t>Ё</a:t>
            </a:r>
            <a:endParaRPr lang="ru-KZ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0FBC873-795E-4D5A-9553-B6692E3E8552}"/>
              </a:ext>
            </a:extLst>
          </p:cNvPr>
          <p:cNvSpPr/>
          <p:nvPr/>
        </p:nvSpPr>
        <p:spPr>
          <a:xfrm>
            <a:off x="7654159" y="6234010"/>
            <a:ext cx="2016224" cy="5260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29C7D-60D0-4C0B-AD7A-7465BCED093C}"/>
              </a:ext>
            </a:extLst>
          </p:cNvPr>
          <p:cNvSpPr txBox="1"/>
          <p:nvPr/>
        </p:nvSpPr>
        <p:spPr>
          <a:xfrm>
            <a:off x="7430203" y="6154126"/>
            <a:ext cx="250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z="3600" spc="300" dirty="0">
                <a:solidFill>
                  <a:schemeClr val="bg1">
                    <a:alpha val="80000"/>
                  </a:schemeClr>
                </a:solidFill>
                <a:latin typeface="Bahnschrift SemiBold SemiConden" panose="020B0502040204020203" pitchFamily="34" charset="0"/>
              </a:rPr>
              <a:t>ПРОЦЕСС</a:t>
            </a:r>
            <a:endParaRPr lang="ru-KZ" sz="3600" spc="300" dirty="0">
              <a:solidFill>
                <a:schemeClr val="bg1">
                  <a:alpha val="8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BEA76-98F2-4D70-B72B-DB24A13472EE}"/>
              </a:ext>
            </a:extLst>
          </p:cNvPr>
          <p:cNvSpPr txBox="1"/>
          <p:nvPr/>
        </p:nvSpPr>
        <p:spPr>
          <a:xfrm>
            <a:off x="502377" y="77208"/>
            <a:ext cx="1636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SCULPTING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C7F57DB-75F4-4F6A-B5ED-5481FB0C28FB}"/>
              </a:ext>
            </a:extLst>
          </p:cNvPr>
          <p:cNvSpPr/>
          <p:nvPr/>
        </p:nvSpPr>
        <p:spPr>
          <a:xfrm>
            <a:off x="519553" y="109855"/>
            <a:ext cx="1602463" cy="342382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07E25F7-0551-47A3-860B-B1935F076F8F}"/>
              </a:ext>
            </a:extLst>
          </p:cNvPr>
          <p:cNvSpPr/>
          <p:nvPr/>
        </p:nvSpPr>
        <p:spPr>
          <a:xfrm>
            <a:off x="5026138" y="1052737"/>
            <a:ext cx="3257582" cy="64807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FFC9AF-2C5B-4934-89E0-1F72BE7FA417}"/>
              </a:ext>
            </a:extLst>
          </p:cNvPr>
          <p:cNvSpPr txBox="1"/>
          <p:nvPr/>
        </p:nvSpPr>
        <p:spPr>
          <a:xfrm>
            <a:off x="4638705" y="908720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TXT PAINT</a:t>
            </a:r>
            <a:endParaRPr lang="ru-KZ" sz="5400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0C6DB-63B4-49BE-A474-BD0EAE1D68A9}"/>
              </a:ext>
            </a:extLst>
          </p:cNvPr>
          <p:cNvSpPr txBox="1"/>
          <p:nvPr/>
        </p:nvSpPr>
        <p:spPr>
          <a:xfrm>
            <a:off x="2953004" y="73744"/>
            <a:ext cx="1636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EDIT MODE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6D98057-D2B7-4680-9F47-572B75523625}"/>
              </a:ext>
            </a:extLst>
          </p:cNvPr>
          <p:cNvSpPr/>
          <p:nvPr/>
        </p:nvSpPr>
        <p:spPr>
          <a:xfrm>
            <a:off x="2989120" y="82871"/>
            <a:ext cx="1481246" cy="369366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C5D2F-7900-4728-85B6-46E9EDAB211C}"/>
              </a:ext>
            </a:extLst>
          </p:cNvPr>
          <p:cNvSpPr txBox="1"/>
          <p:nvPr/>
        </p:nvSpPr>
        <p:spPr>
          <a:xfrm>
            <a:off x="5130800" y="44624"/>
            <a:ext cx="1910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RIGGING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22E632E-ECD6-45AD-B1CF-1440C09F66A4}"/>
              </a:ext>
            </a:extLst>
          </p:cNvPr>
          <p:cNvSpPr/>
          <p:nvPr/>
        </p:nvSpPr>
        <p:spPr>
          <a:xfrm>
            <a:off x="5260402" y="82871"/>
            <a:ext cx="1636814" cy="369366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58DF71-131F-441C-865F-52651FD5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4238" y="894545"/>
            <a:ext cx="2561118" cy="330032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B47B84-1ED8-4835-A510-1791AD6DE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71896" y="4481737"/>
            <a:ext cx="3218776" cy="208902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69BD600-2D27-43D9-B107-93A3C2E1C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204" y="7300982"/>
            <a:ext cx="3368843" cy="460040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1367253-295C-4115-B017-E2778802C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5568" y="4751779"/>
            <a:ext cx="1979511" cy="140234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607C87A-73DF-4D8F-BCA0-72FF50DBC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2145" y="1875001"/>
            <a:ext cx="2509496" cy="278092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E780E08-C05F-4FF8-BF79-9B2FCB961853}"/>
              </a:ext>
            </a:extLst>
          </p:cNvPr>
          <p:cNvSpPr txBox="1"/>
          <p:nvPr/>
        </p:nvSpPr>
        <p:spPr>
          <a:xfrm>
            <a:off x="502377" y="995986"/>
            <a:ext cx="1953392" cy="400110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Targa (.</a:t>
            </a:r>
            <a:r>
              <a:rPr lang="en-US" spc="3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trg</a:t>
            </a:r>
            <a:r>
              <a:rPr lang="en-US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)</a:t>
            </a:r>
            <a:endParaRPr lang="ru-KZ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EA867E0-AB08-4D41-B507-9470049DB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925" y="2176422"/>
            <a:ext cx="6589722" cy="4367119"/>
          </a:xfrm>
          <a:prstGeom prst="rect">
            <a:avLst/>
          </a:prstGeom>
          <a:ln w="158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15902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4E6900-684A-4A41-AE8A-DA8A2079F839}"/>
              </a:ext>
            </a:extLst>
          </p:cNvPr>
          <p:cNvSpPr/>
          <p:nvPr/>
        </p:nvSpPr>
        <p:spPr>
          <a:xfrm>
            <a:off x="0" y="-362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~d</a:t>
            </a:r>
            <a:r>
              <a:rPr lang="ru-RU" dirty="0"/>
              <a:t>Ё</a:t>
            </a:r>
            <a:endParaRPr lang="ru-KZ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0FBC873-795E-4D5A-9553-B6692E3E8552}"/>
              </a:ext>
            </a:extLst>
          </p:cNvPr>
          <p:cNvSpPr/>
          <p:nvPr/>
        </p:nvSpPr>
        <p:spPr>
          <a:xfrm>
            <a:off x="7654159" y="6234010"/>
            <a:ext cx="2016224" cy="5260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29C7D-60D0-4C0B-AD7A-7465BCED093C}"/>
              </a:ext>
            </a:extLst>
          </p:cNvPr>
          <p:cNvSpPr txBox="1"/>
          <p:nvPr/>
        </p:nvSpPr>
        <p:spPr>
          <a:xfrm>
            <a:off x="7430203" y="6154126"/>
            <a:ext cx="250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z="3600" spc="300" dirty="0">
                <a:solidFill>
                  <a:schemeClr val="bg1">
                    <a:alpha val="80000"/>
                  </a:schemeClr>
                </a:solidFill>
                <a:latin typeface="Bahnschrift SemiBold SemiConden" panose="020B0502040204020203" pitchFamily="34" charset="0"/>
              </a:rPr>
              <a:t>ПРОЦЕСС</a:t>
            </a:r>
            <a:endParaRPr lang="ru-KZ" sz="3600" spc="300" dirty="0">
              <a:solidFill>
                <a:schemeClr val="bg1">
                  <a:alpha val="8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BEA76-98F2-4D70-B72B-DB24A13472EE}"/>
              </a:ext>
            </a:extLst>
          </p:cNvPr>
          <p:cNvSpPr txBox="1"/>
          <p:nvPr/>
        </p:nvSpPr>
        <p:spPr>
          <a:xfrm>
            <a:off x="502377" y="77208"/>
            <a:ext cx="1636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SCULPTING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C7F57DB-75F4-4F6A-B5ED-5481FB0C28FB}"/>
              </a:ext>
            </a:extLst>
          </p:cNvPr>
          <p:cNvSpPr/>
          <p:nvPr/>
        </p:nvSpPr>
        <p:spPr>
          <a:xfrm>
            <a:off x="519553" y="109855"/>
            <a:ext cx="1602463" cy="342382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07E25F7-0551-47A3-860B-B1935F076F8F}"/>
              </a:ext>
            </a:extLst>
          </p:cNvPr>
          <p:cNvSpPr/>
          <p:nvPr/>
        </p:nvSpPr>
        <p:spPr>
          <a:xfrm>
            <a:off x="5026138" y="1052737"/>
            <a:ext cx="3257582" cy="64807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FFC9AF-2C5B-4934-89E0-1F72BE7FA417}"/>
              </a:ext>
            </a:extLst>
          </p:cNvPr>
          <p:cNvSpPr txBox="1"/>
          <p:nvPr/>
        </p:nvSpPr>
        <p:spPr>
          <a:xfrm>
            <a:off x="4638705" y="908720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RIGGING</a:t>
            </a:r>
            <a:endParaRPr lang="ru-KZ" sz="5400" spc="3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0C6DB-63B4-49BE-A474-BD0EAE1D68A9}"/>
              </a:ext>
            </a:extLst>
          </p:cNvPr>
          <p:cNvSpPr txBox="1"/>
          <p:nvPr/>
        </p:nvSpPr>
        <p:spPr>
          <a:xfrm>
            <a:off x="2953004" y="73744"/>
            <a:ext cx="1636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EDIT MODE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6D98057-D2B7-4680-9F47-572B75523625}"/>
              </a:ext>
            </a:extLst>
          </p:cNvPr>
          <p:cNvSpPr/>
          <p:nvPr/>
        </p:nvSpPr>
        <p:spPr>
          <a:xfrm>
            <a:off x="2989120" y="82871"/>
            <a:ext cx="1481246" cy="369366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C5D2F-7900-4728-85B6-46E9EDAB211C}"/>
              </a:ext>
            </a:extLst>
          </p:cNvPr>
          <p:cNvSpPr txBox="1"/>
          <p:nvPr/>
        </p:nvSpPr>
        <p:spPr>
          <a:xfrm>
            <a:off x="5130800" y="44624"/>
            <a:ext cx="1910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>
                    <a:alpha val="70000"/>
                  </a:schemeClr>
                </a:solidFill>
                <a:latin typeface="Bahnschrift SemiBold SemiConden" panose="020B0502040204020203" pitchFamily="34" charset="0"/>
              </a:rPr>
              <a:t>TXT PAINT</a:t>
            </a:r>
            <a:endParaRPr lang="ru-KZ" spc="300" dirty="0">
              <a:solidFill>
                <a:schemeClr val="bg1">
                  <a:alpha val="7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22E632E-ECD6-45AD-B1CF-1440C09F66A4}"/>
              </a:ext>
            </a:extLst>
          </p:cNvPr>
          <p:cNvSpPr/>
          <p:nvPr/>
        </p:nvSpPr>
        <p:spPr>
          <a:xfrm>
            <a:off x="5260402" y="82871"/>
            <a:ext cx="1636814" cy="369366"/>
          </a:xfrm>
          <a:prstGeom prst="rect">
            <a:avLst/>
          </a:prstGeom>
          <a:noFill/>
          <a:ln w="19050">
            <a:solidFill>
              <a:srgbClr val="FFFF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83392A-46B0-47F8-BF87-34481265B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" y="1976067"/>
            <a:ext cx="5111068" cy="382979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00417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</TotalTime>
  <Words>120</Words>
  <Application>Microsoft Office PowerPoint</Application>
  <PresentationFormat>Лист A4 (210x297 мм)</PresentationFormat>
  <Paragraphs>56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Adobe Caslon Pro</vt:lpstr>
      <vt:lpstr>Arial</vt:lpstr>
      <vt:lpstr>Bahnschrift Condensed</vt:lpstr>
      <vt:lpstr>Bahnschrift SemiBold Condensed</vt:lpstr>
      <vt:lpstr>Bahnschrift SemiBold SemiConden</vt:lpstr>
      <vt:lpstr>Calibri</vt:lpstr>
      <vt:lpstr>Calibri Light</vt:lpstr>
      <vt:lpstr>Impact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PC HOM</dc:creator>
  <cp:lastModifiedBy>Анаарбекулы Аксултан</cp:lastModifiedBy>
  <cp:revision>92</cp:revision>
  <dcterms:created xsi:type="dcterms:W3CDTF">2024-02-21T10:51:30Z</dcterms:created>
  <dcterms:modified xsi:type="dcterms:W3CDTF">2024-02-22T13:06:44Z</dcterms:modified>
</cp:coreProperties>
</file>